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6DCE69-80E0-430B-B711-FFC1EC4BF9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4857BA-C7A7-42E4-8D51-7CC3688F71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FC8ED4-83C6-4EDA-BD92-A2415A0786A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3B02D7-3CB4-4AF3-B7DB-2E5B4411C69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A7021A-A5BC-4775-AB60-E994A1FBCE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C0C08A-C403-4387-A1F3-641821781C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40E27F-26DA-4D72-8680-B326A4F5D8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0D11D1-D9C1-4EB0-A549-AC26271A86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5FAE23-E61F-4D9E-A1A0-BE998EFFA6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B24173-0941-417D-8A66-DCFEB01ADE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94B999-A76D-4D00-A0C9-07398618C3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78785F-5638-4E48-85D1-2BCEF268F1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A93A834-A051-4969-8ED6-0E6E69B4E8DA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-720" y="185760"/>
            <a:ext cx="10079640" cy="529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80000" y="160560"/>
            <a:ext cx="972000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O que é Python ??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80000" y="1260000"/>
            <a:ext cx="9720000" cy="43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Python é uma linguagem de programação popular. Foi criado por Guido van Rossum e lançado em 1991. É usado para:</a:t>
            </a:r>
            <a:endParaRPr b="0" lang="pt-BR" sz="18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8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1 - Desenvolvimento web (lado servidor),</a:t>
            </a:r>
            <a:endParaRPr b="0" lang="pt-BR" sz="18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2 - Desenvolvimento de software,</a:t>
            </a:r>
            <a:endParaRPr b="0" lang="pt-BR" sz="18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3 – Matemática, Ciência de Dados, I.A., etc</a:t>
            </a:r>
            <a:endParaRPr b="0" lang="pt-BR" sz="18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8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Vejamos um pouco dos 3 itens!</a:t>
            </a:r>
            <a:endParaRPr b="0" lang="pt-BR" sz="1800" spc="-1" strike="noStrike">
              <a:latin typeface="Fira Code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5220000" y="3960000"/>
            <a:ext cx="1399320" cy="139932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7186680" y="2239920"/>
            <a:ext cx="2533320" cy="190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40000" y="46080"/>
            <a:ext cx="9071640" cy="49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Desenvolvimento web (lado servidor)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80000" y="720000"/>
            <a:ext cx="5580000" cy="334800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5940000" y="3060000"/>
            <a:ext cx="4066560" cy="252000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5940000" y="720000"/>
            <a:ext cx="3909960" cy="2160000"/>
          </a:xfrm>
          <a:prstGeom prst="rect">
            <a:avLst/>
          </a:prstGeom>
          <a:ln w="0">
            <a:noFill/>
          </a:ln>
        </p:spPr>
      </p:pic>
      <p:sp>
        <p:nvSpPr>
          <p:cNvPr id="52" name=""/>
          <p:cNvSpPr txBox="1"/>
          <p:nvPr/>
        </p:nvSpPr>
        <p:spPr>
          <a:xfrm>
            <a:off x="180000" y="4140000"/>
            <a:ext cx="558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Acreditem se puder, essa área pode ser muito promissora aos python-zeiros! Nem só de I.A. vive o Pythonzin!!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(Eu recebi algumas propostas de emprego para trabalhar com Django.)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46080"/>
            <a:ext cx="9071640" cy="49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Desenvolvimento de software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880000" y="1440000"/>
            <a:ext cx="4325040" cy="243252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165600" y="590400"/>
            <a:ext cx="3254400" cy="216972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/>
        </p:blipFill>
        <p:spPr>
          <a:xfrm>
            <a:off x="160560" y="3240000"/>
            <a:ext cx="3619440" cy="218376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4"/>
          <a:stretch/>
        </p:blipFill>
        <p:spPr>
          <a:xfrm>
            <a:off x="5760000" y="3060000"/>
            <a:ext cx="4274280" cy="224640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5"/>
          <a:stretch/>
        </p:blipFill>
        <p:spPr>
          <a:xfrm>
            <a:off x="6480000" y="900000"/>
            <a:ext cx="3288960" cy="186552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6"/>
          <a:stretch/>
        </p:blipFill>
        <p:spPr>
          <a:xfrm>
            <a:off x="4322880" y="540000"/>
            <a:ext cx="1260000" cy="1260000"/>
          </a:xfrm>
          <a:prstGeom prst="rect">
            <a:avLst/>
          </a:prstGeom>
          <a:ln w="0">
            <a:noFill/>
          </a:ln>
        </p:spPr>
      </p:pic>
      <p:sp>
        <p:nvSpPr>
          <p:cNvPr id="60" name=""/>
          <p:cNvSpPr txBox="1"/>
          <p:nvPr/>
        </p:nvSpPr>
        <p:spPr>
          <a:xfrm>
            <a:off x="3896640" y="3420000"/>
            <a:ext cx="21600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1 – Web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2 – IoT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3 – DevOps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4 – Análise/Ciência de Dados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5 – Cloud, Infra, ... A lista é enorme!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28360" y="0"/>
            <a:ext cx="9071640" cy="5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Matemática, Ciência de Dados, I.A., etc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rcRect l="6299" t="4499" r="5506" b="14506"/>
          <a:stretch/>
        </p:blipFill>
        <p:spPr>
          <a:xfrm>
            <a:off x="180000" y="2160000"/>
            <a:ext cx="2444040" cy="165852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rcRect l="0" t="0" r="5247" b="0"/>
          <a:stretch/>
        </p:blipFill>
        <p:spPr>
          <a:xfrm>
            <a:off x="163800" y="3960000"/>
            <a:ext cx="2476440" cy="162000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>
            <a:off x="360000" y="360000"/>
            <a:ext cx="2160000" cy="167940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4"/>
          <a:stretch/>
        </p:blipFill>
        <p:spPr>
          <a:xfrm>
            <a:off x="2880000" y="586440"/>
            <a:ext cx="7020000" cy="499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5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1800" spc="-1" strike="noStrike">
                <a:latin typeface="Fira Code"/>
              </a:rPr>
              <a:t>Por quê eu aprenderia Python?</a:t>
            </a:r>
            <a:endParaRPr b="0" lang="pt-BR" sz="1800" spc="-1" strike="noStrike">
              <a:latin typeface="Fira Code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288360" y="586440"/>
            <a:ext cx="9791640" cy="499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latin typeface="Fira Code"/>
              </a:rPr>
              <a:t>1 – Simples, prático e rápido de aprender</a:t>
            </a:r>
            <a:endParaRPr b="0" lang="pt-BR" sz="14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latin typeface="Fira Code"/>
              </a:rPr>
              <a:t>2 – Simplicidade para codificar</a:t>
            </a:r>
            <a:endParaRPr b="0" lang="pt-BR" sz="14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latin typeface="Fira Code"/>
              </a:rPr>
              <a:t>3 – Alta demanda no mercado (com isso, muitos empregos, bons salários e grandes chances de ascender na profissão)</a:t>
            </a:r>
            <a:endParaRPr b="0" lang="pt-BR" sz="14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latin typeface="Fira Code"/>
              </a:rPr>
              <a:t>4 – Uma linguagem, diversas possibilidades de atuação</a:t>
            </a:r>
            <a:endParaRPr b="0" lang="pt-BR" sz="14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latin typeface="Fira Code"/>
              </a:rPr>
              <a:t>5 – (Exclusivo para alunos FIC/PAPE: se você vai fazer cursos de Aprendizado de Máquina, Trabalhar com Dados, Estatística &amp; Matemática Aplicada → Todas usam Python como LP! Então, estude para garantir sua bolsa) #ficadica ✌️</a:t>
            </a:r>
            <a:endParaRPr b="0" lang="pt-BR" sz="14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4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4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4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400" spc="-1" strike="noStrike">
              <a:latin typeface="Fira Code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43640" y="3240000"/>
            <a:ext cx="3456360" cy="234000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3780000" y="3240000"/>
            <a:ext cx="3256200" cy="234000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7200000" y="3394800"/>
            <a:ext cx="2842560" cy="200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80000" y="0"/>
            <a:ext cx="972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1600" spc="-1" strike="noStrike">
                <a:latin typeface="Fira Code"/>
              </a:rPr>
              <a:t>Python no IFAM – Como ele pode ser útil na sua jornada (OPINIÃO PESSOAL)</a:t>
            </a:r>
            <a:endParaRPr b="0" lang="pt-BR" sz="1600" spc="-1" strike="noStrike">
              <a:latin typeface="Fira Code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180000" y="595800"/>
            <a:ext cx="3600000" cy="210420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6480000" y="720000"/>
            <a:ext cx="3420000" cy="234000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80000" y="2880000"/>
            <a:ext cx="3600000" cy="252000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4"/>
          <a:stretch/>
        </p:blipFill>
        <p:spPr>
          <a:xfrm>
            <a:off x="6480000" y="3155400"/>
            <a:ext cx="3437640" cy="242460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 txBox="1"/>
          <p:nvPr/>
        </p:nvSpPr>
        <p:spPr>
          <a:xfrm>
            <a:off x="3960000" y="720000"/>
            <a:ext cx="2520000" cy="469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Muitas materias que temos na faculdade poderão utilizar Python para codificação e implementação de possivéis soluções (Exs):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1 – Paradigmas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2 – Prob&amp;Est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3 – Inteligência Artificial e Computacional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4 – Arquitetura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5 – Dev. Web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6 – Etc, etc, etc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5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1800" spc="-1" strike="noStrike">
                <a:latin typeface="Fira Code"/>
              </a:rPr>
              <a:t>Resumindo ...</a:t>
            </a:r>
            <a:endParaRPr b="0" lang="pt-BR" sz="1800" spc="-1" strike="noStrike">
              <a:latin typeface="Fira Code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0" y="540000"/>
            <a:ext cx="10080000" cy="43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Te garanto que não será perda de tempo estudar essa linguagem!</a:t>
            </a:r>
            <a:endParaRPr b="0" lang="pt-BR" sz="18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E te garanto que você terá inúmeros desafios pela frente! Apesar das facilidades, o python não é solução para todos os problemas e situações.</a:t>
            </a:r>
            <a:endParaRPr b="0" lang="pt-BR" sz="18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Saiba escolher as ferramentas certas para cada tipo de problema!</a:t>
            </a:r>
            <a:endParaRPr b="0" lang="pt-BR" sz="1800" spc="-1" strike="noStrike">
              <a:latin typeface="Fira Code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Fira Code"/>
              </a:rPr>
              <a:t>E é isso! Até a próxima!</a:t>
            </a:r>
            <a:endParaRPr b="0" lang="pt-BR" sz="1800" spc="-1" strike="noStrike">
              <a:latin typeface="Fira Code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 rot="19655400">
            <a:off x="2809440" y="3336480"/>
            <a:ext cx="1523520" cy="152352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4320000" y="2880000"/>
            <a:ext cx="2340000" cy="23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Application>LibreOffice/7.3.0.3$Windows_X86_64 LibreOffice_project/0f246aa12d0eee4a0f7adcefbf7c878fc2238db3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2022-05-17T17:39:10Z</dcterms:created>
  <dc:creator/>
  <dc:description/>
  <dc:language>pt-BR</dc:language>
  <cp:lastModifiedBy/>
  <dcterms:modified xsi:type="dcterms:W3CDTF">2022-05-17T18:42:32Z</dcterms:modified>
  <cp:revision>6</cp:revision>
  <dc:subject/>
  <dc:title/>
</cp:coreProperties>
</file>